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76" r:id="rId4"/>
    <p:sldId id="258" r:id="rId5"/>
    <p:sldId id="25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Merriweather" panose="02020500000000000000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728" y="56"/>
      </p:cViewPr>
      <p:guideLst>
        <p:guide orient="horz" pos="1620"/>
        <p:guide pos="2880"/>
        <p:guide orient="horz" pos="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c065a73e4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c065a73e4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49d2fdd38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49d2fdd38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43d21e1b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43d21e1b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49d2fdd38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49d2fdd38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c065a73e4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c065a73e4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d9bb3259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d9bb3259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d9bb3259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d9bb3259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d9bb325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d9bb325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d9bb325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d9bb3259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c065a73e4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c065a73e4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c065a73e4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c065a73e4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49d2fdd3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49d2fdd3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c065a73e4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c065a73e4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c065a73e4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c065a73e4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43d21e1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43d21e1b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43d21e1b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43d21e1b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43d21e1b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43d21e1b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c065a73e4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c065a73e4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c065a73e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c065a73e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41239412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41239412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y75RARLcHC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g"/><Relationship Id="rId5" Type="http://schemas.openxmlformats.org/officeDocument/2006/relationships/hyperlink" Target="https://youtu.be/-WQHHCvyrUM" TargetMode="External"/><Relationship Id="rId4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jpg"/><Relationship Id="rId4" Type="http://schemas.openxmlformats.org/officeDocument/2006/relationships/hyperlink" Target="https://youtu.be/gumtd91ElO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DORYebJTqI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jpg"/><Relationship Id="rId5" Type="http://schemas.openxmlformats.org/officeDocument/2006/relationships/hyperlink" Target="https://youtu.be/QdFYo-NxMqs" TargetMode="External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bonnMcxKo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</a:rPr>
              <a:t>VR密室逃脫 (VR Escape Room) - 深海低吟</a:t>
            </a:r>
            <a:endParaRPr sz="2800" dirty="0">
              <a:solidFill>
                <a:schemeClr val="dk2"/>
              </a:solidFill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59"/>
            <a:ext cx="4242600" cy="11258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500" dirty="0">
                <a:solidFill>
                  <a:schemeClr val="bg2"/>
                </a:solidFill>
              </a:rPr>
              <a:t>指導教授 : 林奕成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500" dirty="0">
                <a:solidFill>
                  <a:schemeClr val="bg2"/>
                </a:solidFill>
              </a:rPr>
              <a:t>組長 : 林千慧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500" dirty="0">
                <a:solidFill>
                  <a:schemeClr val="bg2"/>
                </a:solidFill>
              </a:rPr>
              <a:t>組員 : 呂思函  陳書玟  張巧如</a:t>
            </a:r>
            <a:endParaRPr sz="1500" dirty="0">
              <a:solidFill>
                <a:schemeClr val="bg2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725" y="2571749"/>
            <a:ext cx="4991050" cy="280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Techniques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51258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Unity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語音辨識(Keyword Recognize)</a:t>
            </a:r>
            <a:endParaRPr sz="1500" dirty="0"/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 dirty="0"/>
              <a:t>使用內建的UnityEngine.Windows.Speech</a:t>
            </a:r>
            <a:endParaRPr sz="1500"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Hand tracking &amp; Hand gesture recognition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拾取物品 : </a:t>
            </a:r>
            <a:endParaRPr sz="1500" dirty="0"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在場景中有許多可互動物件，玩家可以撿起來觀察或放進背包裡，我們使用了Unity的物理系統，使這些物件較能符合現實的物理碰撞，提供玩家翻找物品的真實遊戲體驗</a:t>
            </a:r>
            <a:endParaRPr sz="15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500" y="3075250"/>
            <a:ext cx="4114826" cy="206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51258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Hand tracking &amp; Hand gesture recognition</a:t>
            </a:r>
            <a:endParaRPr sz="15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鏡子手勢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914400" lvl="1" indent="-323850" algn="l" rtl="0">
              <a:spcBef>
                <a:spcPts val="1200"/>
              </a:spcBef>
              <a:spcAft>
                <a:spcPts val="0"/>
              </a:spcAft>
              <a:buSzPts val="1500"/>
              <a:buChar char="○"/>
            </a:pPr>
            <a:endParaRPr sz="15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487" y="2279400"/>
            <a:ext cx="4300137" cy="202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4949600" y="2276650"/>
            <a:ext cx="4026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透過偵測hand skeleton的位置，紀錄不同手勢hand bones之間的相對位置，可以判斷出手勢。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開始遊戲時，比出特定手勢即可進入遊戲。故事中後段的謎題，玩家需依據提示可以在房間裡找到三個不同手勢，並去到鏡子前依照順序比出三個手勢就可以進入鏡子內的場景。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51258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Hand tracking &amp; Hand gesture recognition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zh-TW" altLang="en-US" sz="1500" dirty="0" smtClean="0"/>
              <a:t>魔法筆</a:t>
            </a:r>
            <a:r>
              <a:rPr lang="en" sz="1500" dirty="0" smtClean="0"/>
              <a:t>畫畫</a:t>
            </a:r>
            <a:endParaRPr sz="15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50" y="2284413"/>
            <a:ext cx="4262699" cy="202638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4979575" y="1858125"/>
            <a:ext cx="40248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與人魚打鬥的章節，鏡子上會浮現手勢提示，比出對應的手勢可以發動時間暫停的魔法，將場景裡的事物都暫停，並停止人魚的攻擊。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此時玩家眼前會出現畫布，使用Hand gesture recognition的功能，食指和大拇指相觸成握筆姿勢就可以讓魔法筆出現；食指和大拇指分離的話魔法筆就會消失。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結合unity line renderer的系統做出了在紙上畫畫的功能。完成後在畫布上放上特殊道具可以觸發魔法陣打倒人魚，此時時間暫停解除，人魚被消滅。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45312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Hand tracking &amp; Hand gesture recognition</a:t>
            </a:r>
            <a:endParaRPr sz="1500" dirty="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光劍 &amp; 開背包</a:t>
            </a:r>
            <a:endParaRPr sz="1500" dirty="0"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在左右手上分別有兩個按鈕，用手觸碰按鈕 : 右手會召喚出光劍並配備在手上，可以拿來攻擊幽靈船長，再次點擊可以把光劍收起來；左手的按鈕是叫出背包面板，在房間裡撿到的物品可以放進背包裡，在背包面板上可以看到物品的描述，點擊pick out鍵可以把物品從背包裡拿出，再次點擊可以把背包面板收起來。</a:t>
            </a:r>
            <a:endParaRPr sz="1500" dirty="0"/>
          </a:p>
          <a:p>
            <a:pPr marL="13716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9550" y="1262713"/>
            <a:ext cx="3984450" cy="20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550" y="3274142"/>
            <a:ext cx="3984449" cy="1869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Effects</a:t>
            </a:r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Particles System</a:t>
            </a:r>
            <a:endParaRPr sz="1500"/>
          </a:p>
        </p:txBody>
      </p:sp>
      <p:pic>
        <p:nvPicPr>
          <p:cNvPr id="156" name="Google Shape;156;p25" title="final_thunde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175" y="1899901"/>
            <a:ext cx="4169289" cy="30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 title="final_mermaid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31151" y="208075"/>
            <a:ext cx="3601174" cy="472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PBR Shader</a:t>
            </a:r>
            <a:endParaRPr sz="1500"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275" y="1505700"/>
            <a:ext cx="3826775" cy="351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 title="final_guanyuan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575" y="2010713"/>
            <a:ext cx="4829575" cy="2746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Effects</a:t>
            </a:r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VFX Shader </a:t>
            </a:r>
            <a:endParaRPr sz="1500"/>
          </a:p>
        </p:txBody>
      </p:sp>
      <p:pic>
        <p:nvPicPr>
          <p:cNvPr id="172" name="Google Shape;172;p27" title="final_log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228" y="1964159"/>
            <a:ext cx="4527601" cy="280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 title="final_captain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04950" y="1401650"/>
            <a:ext cx="3935825" cy="362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</a:t>
            </a:r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Vroid：角色模型設計與製作</a:t>
            </a:r>
            <a:endParaRPr sz="15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00" y="1890100"/>
            <a:ext cx="3784524" cy="150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 rotWithShape="1">
          <a:blip r:embed="rId4">
            <a:alphaModFix/>
          </a:blip>
          <a:srcRect r="14828"/>
          <a:stretch/>
        </p:blipFill>
        <p:spPr>
          <a:xfrm>
            <a:off x="4048676" y="1890100"/>
            <a:ext cx="4945771" cy="310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800" y="3457950"/>
            <a:ext cx="3784527" cy="1538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0214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Photoshop &amp; Illustrator：遊戲 logo 設計、遊戲中用到的 UI 美術圖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 l="7885" t="27616" r="7145" b="24169"/>
          <a:stretch/>
        </p:blipFill>
        <p:spPr>
          <a:xfrm>
            <a:off x="774650" y="2990264"/>
            <a:ext cx="3797352" cy="1211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63512"/>
            <a:ext cx="4383024" cy="246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 smtClean="0">
                <a:solidFill>
                  <a:schemeClr val="hlink"/>
                </a:solidFill>
                <a:hlinkClick r:id="rId3"/>
              </a:rPr>
              <a:t>Demo Video</a:t>
            </a:r>
            <a:endParaRPr dirty="0"/>
          </a:p>
        </p:txBody>
      </p:sp>
      <p:sp>
        <p:nvSpPr>
          <p:cNvPr id="196" name="Google Shape;196;p30"/>
          <p:cNvSpPr txBox="1"/>
          <p:nvPr/>
        </p:nvSpPr>
        <p:spPr>
          <a:xfrm>
            <a:off x="5494500" y="667500"/>
            <a:ext cx="6190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0214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研究成果 :</a:t>
            </a:r>
            <a:endParaRPr sz="15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使用Oculus Quest 2實現無手把拾取物件及自訂手勢辨識</a:t>
            </a:r>
            <a:endParaRPr sz="1500" dirty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在Unity場景中對於特定物件進行語音辨識</a:t>
            </a:r>
            <a:endParaRPr sz="1500" dirty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在Unity中切換場景以達成多線劇情的故事內容</a:t>
            </a:r>
            <a:endParaRPr sz="1500" dirty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呈現多種遊玩元素，例如文字解謎、打鬥回饋音效、動畫互動特效等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Motivation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 smtClean="0"/>
              <a:t>Structure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altLang="zh-TW" sz="1500" dirty="0" smtClean="0"/>
              <a:t>Tools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Story Outline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 smtClean="0"/>
              <a:t>Techniques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Visual Effects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Design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Demo Video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Future Works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dirty="0"/>
              <a:t>References</a:t>
            </a: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Works </a:t>
            </a: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0214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升級成MR，玩家能與現實物件互動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VR遊戲普及化 : 只要有一台VR眼鏡就可以上手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開發多人遊玩模式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 smtClean="0"/>
              <a:t>Unity </a:t>
            </a:r>
            <a:r>
              <a:rPr lang="en" sz="1500" dirty="0"/>
              <a:t>Asset store 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Sketchfab：物體、人物模型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CGTrader：物體模型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Mixamo：</a:t>
            </a:r>
            <a:r>
              <a:rPr lang="en" sz="1500" dirty="0" smtClean="0"/>
              <a:t>人物動作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Youtube：無版權音樂、音效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13" y="1928812"/>
            <a:ext cx="2285976" cy="12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11700" y="1505699"/>
            <a:ext cx="5015100" cy="33659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創作研究動機與目的 :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由於團隊成員皆對於「密室逃脫」</a:t>
            </a:r>
            <a:r>
              <a:rPr lang="en" sz="1500" dirty="0" smtClean="0"/>
              <a:t>這種</a:t>
            </a:r>
            <a:r>
              <a:rPr lang="zh-TW" altLang="en-US" sz="1500" dirty="0" smtClean="0"/>
              <a:t>實境</a:t>
            </a:r>
            <a:r>
              <a:rPr lang="en" sz="1500" dirty="0" smtClean="0"/>
              <a:t>解謎遊戲非常熱愛</a:t>
            </a:r>
            <a:r>
              <a:rPr lang="en" sz="1500" dirty="0"/>
              <a:t>，也常會收看相關的節目，於是產生了製作VR密室逃脫的想法，並嘗試撰寫謎題與分析故事的邏輯，期許能更加沉浸在解謎的故事氛圍，除此之外，藉由分享沉浸式遊戲體驗，</a:t>
            </a:r>
            <a:r>
              <a:rPr lang="en" sz="1500" dirty="0" smtClean="0"/>
              <a:t>希望能讓更多人嘗試或愛上這種需要思考的邏輯性質的娛樂。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sz="1500" dirty="0" smtClean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TW" sz="1200" dirty="0" smtClean="0"/>
              <a:t>(</a:t>
            </a:r>
            <a:r>
              <a:rPr lang="zh-TW" altLang="en-US" sz="1200" dirty="0" smtClean="0"/>
              <a:t>圖片來源 </a:t>
            </a:r>
            <a:r>
              <a:rPr lang="en-US" altLang="zh-TW" sz="1200" dirty="0" smtClean="0"/>
              <a:t>:</a:t>
            </a:r>
            <a:r>
              <a:rPr lang="zh-TW" altLang="en-US" sz="1200" dirty="0" smtClean="0"/>
              <a:t> 許多門 實境解謎 團體動力工作坊</a:t>
            </a:r>
            <a:r>
              <a:rPr lang="en-US" altLang="zh-TW" sz="1200" dirty="0" smtClean="0"/>
              <a:t>)</a:t>
            </a:r>
            <a:endParaRPr sz="12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048" y="340000"/>
            <a:ext cx="3157223" cy="4463524"/>
          </a:xfrm>
          <a:prstGeom prst="rect">
            <a:avLst/>
          </a:prstGeom>
        </p:spPr>
      </p:pic>
      <p:pic>
        <p:nvPicPr>
          <p:cNvPr id="1026" name="Picture 2" descr="https://www.doorsss.com/010101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9" r="16748" b="9974"/>
          <a:stretch/>
        </p:blipFill>
        <p:spPr bwMode="auto">
          <a:xfrm>
            <a:off x="1129406" y="3603812"/>
            <a:ext cx="4003529" cy="93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777925" y="1492250"/>
            <a:ext cx="50544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何謂密室逃脫遊戲 :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密室逃脫是一種益智解謎遊戲，遊戲中玩家醒來會發現自己被困在一個密室當中，必須觀察環境來找尋房間中的關鍵物品，並且正確使用才能解開機關逃來出去。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dirty="0"/>
              <a:t>由於遊戲場景通常會被侷限在一個範圍內，因此營造出一個煩躁和壓迫感，而如何在對抗這些不舒服的感覺時仔細搜索環境來找到關鍵道具，並解開各種機關謎題就是密室逃脫系列的魅力之處，有的遊戲還會加上時間限制，增加遊玩難度的同時也讓玩家能夠挑戰自我極限。</a:t>
            </a:r>
            <a:endParaRPr sz="1500" dirty="0"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933" y="340000"/>
            <a:ext cx="3155876" cy="446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3358" y="0"/>
            <a:ext cx="665064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Game Engine</a:t>
            </a:r>
            <a:endParaRPr sz="1500" dirty="0"/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Unity </a:t>
            </a:r>
            <a:endParaRPr sz="1500" dirty="0"/>
          </a:p>
          <a:p>
            <a:pPr marL="9144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457200" lvl="0" indent="-32385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Models and Design</a:t>
            </a:r>
            <a:endParaRPr sz="1500" dirty="0"/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Blender</a:t>
            </a:r>
            <a:endParaRPr sz="1500" dirty="0"/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Vroid</a:t>
            </a:r>
            <a:endParaRPr sz="1500" dirty="0"/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Photoshop &amp; Illustrator</a:t>
            </a:r>
            <a:endParaRPr sz="1500" dirty="0"/>
          </a:p>
          <a:p>
            <a:pPr marL="9144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dirty="0"/>
          </a:p>
          <a:p>
            <a:pPr marL="457200" lvl="0" indent="-32385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Device</a:t>
            </a:r>
            <a:endParaRPr sz="1500" dirty="0"/>
          </a:p>
          <a:p>
            <a:pPr marL="914400" lvl="1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 dirty="0"/>
              <a:t>Oculus quest 2</a:t>
            </a:r>
            <a:endParaRPr sz="1500"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1500" dirty="0"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l="18251" t="20318" r="20440" b="23721"/>
          <a:stretch/>
        </p:blipFill>
        <p:spPr>
          <a:xfrm>
            <a:off x="4311600" y="1490075"/>
            <a:ext cx="1764249" cy="8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600" y="2540925"/>
            <a:ext cx="845367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7325" y="2744175"/>
            <a:ext cx="845375" cy="8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6">
            <a:alphaModFix/>
          </a:blip>
          <a:srcRect l="19555" r="19918"/>
          <a:stretch/>
        </p:blipFill>
        <p:spPr>
          <a:xfrm>
            <a:off x="6263050" y="2558323"/>
            <a:ext cx="845375" cy="782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38775" y="2815050"/>
            <a:ext cx="845375" cy="8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11600" y="3931050"/>
            <a:ext cx="1890426" cy="106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Story Outline</a:t>
            </a:r>
            <a:endParaRPr dirty="0"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699" y="1505700"/>
            <a:ext cx="4944514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身為考古學者的玩家潛入海底後聽到一陣優美歌聲，就逐漸失去意識，然後在一個陌生的船艙醒來。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 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解開四個謎題之後，便有自稱是這艘古船的船長出現，並向玩家訴說人魚的邪惡，然後給他能和人魚抗衡的法寶，</a:t>
            </a:r>
            <a:r>
              <a:rPr lang="en" sz="1500" dirty="0" smtClean="0">
                <a:solidFill>
                  <a:schemeClr val="bg2"/>
                </a:solidFill>
              </a:rPr>
              <a:t>頓時明亮的房間變得陰森恐怖</a:t>
            </a:r>
            <a:r>
              <a:rPr lang="zh-TW" altLang="en-US" sz="1500" dirty="0" smtClean="0">
                <a:solidFill>
                  <a:schemeClr val="bg2"/>
                </a:solidFill>
              </a:rPr>
              <a:t>。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這時，角落的雕像開口介紹自己是俄羅斯帝國的王子，並請託玩家尋找一同被人魚困住的愛人。 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600" dirty="0">
              <a:solidFill>
                <a:schemeClr val="bg2"/>
              </a:solidFill>
            </a:endParaRPr>
          </a:p>
        </p:txBody>
      </p:sp>
      <p:pic>
        <p:nvPicPr>
          <p:cNvPr id="5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6169" y="290275"/>
            <a:ext cx="3226158" cy="456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311724" y="1505700"/>
            <a:ext cx="4944489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解開線索後就會進入鏡子裡，玩家在那裡可以看到王子與公主的美好回憶，玩家了解真相後，公主會給予離開船艙的鑰匙，但當玩家踏出鏡子背後的世界，發狂的人魚突然出現在眼前。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(故事分歧A)畫出魔法陣打敗人魚 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 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bg2"/>
                </a:solidFill>
              </a:rPr>
              <a:t>(故事分歧B)使用藏在謎題裡的咒語讓人魚無法動彈，而後玩家被拉回船上。</a:t>
            </a:r>
            <a:endParaRPr sz="15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 dirty="0">
              <a:solidFill>
                <a:schemeClr val="bg2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289" y="3316590"/>
            <a:ext cx="3100036" cy="168537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289" y="1505700"/>
            <a:ext cx="3100036" cy="16757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</TotalTime>
  <Words>382</Words>
  <Application>Microsoft Office PowerPoint</Application>
  <PresentationFormat>如螢幕大小 (16:9)</PresentationFormat>
  <Paragraphs>105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5" baseType="lpstr">
      <vt:lpstr>Arial</vt:lpstr>
      <vt:lpstr>Merriweather</vt:lpstr>
      <vt:lpstr>Roboto</vt:lpstr>
      <vt:lpstr>Paradigm</vt:lpstr>
      <vt:lpstr>VR密室逃脫 (VR Escape Room) - 深海低吟</vt:lpstr>
      <vt:lpstr>Outline</vt:lpstr>
      <vt:lpstr>PowerPoint 簡報</vt:lpstr>
      <vt:lpstr>Motivation</vt:lpstr>
      <vt:lpstr>PowerPoint 簡報</vt:lpstr>
      <vt:lpstr>Structure</vt:lpstr>
      <vt:lpstr>Tools</vt:lpstr>
      <vt:lpstr>Story Outline</vt:lpstr>
      <vt:lpstr>PowerPoint 簡報</vt:lpstr>
      <vt:lpstr>Techniques</vt:lpstr>
      <vt:lpstr>PowerPoint 簡報</vt:lpstr>
      <vt:lpstr>Techniques</vt:lpstr>
      <vt:lpstr>PowerPoint 簡報</vt:lpstr>
      <vt:lpstr>Visual Effects</vt:lpstr>
      <vt:lpstr>PowerPoint 簡報</vt:lpstr>
      <vt:lpstr>Visual Effects</vt:lpstr>
      <vt:lpstr>Design </vt:lpstr>
      <vt:lpstr>Design </vt:lpstr>
      <vt:lpstr>Demo Video</vt:lpstr>
      <vt:lpstr>Future Works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VR密室逃脫 (VR Escape Room) - 深海低吟</dc:title>
  <dc:creator>Karen</dc:creator>
  <cp:lastModifiedBy>user</cp:lastModifiedBy>
  <cp:revision>13</cp:revision>
  <dcterms:modified xsi:type="dcterms:W3CDTF">2021-07-22T18:19:47Z</dcterms:modified>
</cp:coreProperties>
</file>